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1690442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2017947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F7EA3C-F8AA-4377-8172-4CE7CF879233}"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71986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37606766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F7EA3C-F8AA-4377-8172-4CE7CF879233}"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369450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18579398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62709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1608633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543791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1051437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3295339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1494183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1808978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244028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81037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C7F577-E301-4450-99E1-FF0528A0D54B}" type="datetimeFigureOut">
              <a:rPr lang="en-US" smtClean="0"/>
              <a:t>9/19/2016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7F7EA3C-F8AA-4377-8172-4CE7CF879233}" type="slidenum">
              <a:rPr lang="en-US" smtClean="0"/>
              <a:t>‹#›</a:t>
            </a:fld>
            <a:endParaRPr lang="en-US" dirty="0"/>
          </a:p>
        </p:txBody>
      </p:sp>
    </p:spTree>
    <p:extLst>
      <p:ext uri="{BB962C8B-B14F-4D97-AF65-F5344CB8AC3E}">
        <p14:creationId xmlns:p14="http://schemas.microsoft.com/office/powerpoint/2010/main" val="408655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5000">
              <a:schemeClr val="bg2">
                <a:tint val="90000"/>
                <a:satMod val="92000"/>
                <a:lumMod val="120000"/>
              </a:schemeClr>
            </a:gs>
            <a:gs pos="100000">
              <a:schemeClr val="bg2">
                <a:shade val="98000"/>
                <a:satMod val="120000"/>
                <a:lumMod val="98000"/>
              </a:schemeClr>
            </a:gs>
          </a:gsLst>
          <a:path path="circle">
            <a:fillToRect l="50000" t="50000" r="100000" b="100000"/>
          </a:path>
          <a:tileRect/>
        </a:gra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FC7F577-E301-4450-99E1-FF0528A0D54B}" type="datetimeFigureOut">
              <a:rPr lang="en-US" smtClean="0"/>
              <a:t>9/19/2016</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7F7EA3C-F8AA-4377-8172-4CE7CF879233}" type="slidenum">
              <a:rPr lang="en-US" smtClean="0"/>
              <a:t>‹#›</a:t>
            </a:fld>
            <a:endParaRPr lang="en-US" dirty="0"/>
          </a:p>
        </p:txBody>
      </p:sp>
    </p:spTree>
    <p:extLst>
      <p:ext uri="{BB962C8B-B14F-4D97-AF65-F5344CB8AC3E}">
        <p14:creationId xmlns:p14="http://schemas.microsoft.com/office/powerpoint/2010/main" val="9057742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t>The Road to Leadership and Being the Best </a:t>
            </a:r>
            <a:r>
              <a:rPr lang="en-US" sz="4800" dirty="0"/>
              <a:t>Y</a:t>
            </a:r>
            <a:r>
              <a:rPr lang="en-US" sz="4800" dirty="0" smtClean="0"/>
              <a:t>ou Can </a:t>
            </a:r>
            <a:r>
              <a:rPr lang="en-US" sz="4800" dirty="0"/>
              <a:t>B</a:t>
            </a:r>
            <a:r>
              <a:rPr lang="en-US" sz="4800" dirty="0" smtClean="0"/>
              <a:t>e</a:t>
            </a:r>
            <a:endParaRPr lang="en-US" sz="48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532601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Have a cause or a big dream.  Be hungry for change, for passion in your life, and for continued learning.</a:t>
            </a:r>
          </a:p>
          <a:p>
            <a:r>
              <a:rPr lang="en-US" dirty="0" smtClean="0"/>
              <a:t>One more step to take is let go of the past.  It is over and done but today and tomorrow are ahead of you.</a:t>
            </a:r>
          </a:p>
          <a:p>
            <a:r>
              <a:rPr lang="en-US" dirty="0" smtClean="0"/>
              <a:t>Set your goal, reach for the reward</a:t>
            </a:r>
            <a:endParaRPr lang="en-US" dirty="0"/>
          </a:p>
        </p:txBody>
      </p:sp>
    </p:spTree>
    <p:extLst>
      <p:ext uri="{BB962C8B-B14F-4D97-AF65-F5344CB8AC3E}">
        <p14:creationId xmlns:p14="http://schemas.microsoft.com/office/powerpoint/2010/main" val="4199966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Setbacks that may occur could be:</a:t>
            </a:r>
          </a:p>
          <a:p>
            <a:r>
              <a:rPr lang="en-US" dirty="0" smtClean="0"/>
              <a:t>A sense of entitlement—make the effort and do the work</a:t>
            </a:r>
          </a:p>
          <a:p>
            <a:r>
              <a:rPr lang="en-US" dirty="0" smtClean="0"/>
              <a:t>Stress—let go of the things you cannot control, just focus on the end results</a:t>
            </a:r>
          </a:p>
          <a:p>
            <a:r>
              <a:rPr lang="en-US" dirty="0" smtClean="0"/>
              <a:t>Do not be a negative person—do not be around negative people, or people that do not share your dream or vision</a:t>
            </a:r>
          </a:p>
          <a:p>
            <a:r>
              <a:rPr lang="en-US" dirty="0" smtClean="0"/>
              <a:t>Do not compare yourself to others—you are unique, it is your dream, your goal</a:t>
            </a:r>
          </a:p>
          <a:p>
            <a:r>
              <a:rPr lang="en-US" dirty="0" smtClean="0"/>
              <a:t>Do not be impatient—Rome was not built in a day and you did not become you in a day, but each day is a new beginning</a:t>
            </a:r>
          </a:p>
          <a:p>
            <a:pPr marL="0" indent="0">
              <a:buNone/>
            </a:pPr>
            <a:endParaRPr lang="en-US" dirty="0"/>
          </a:p>
        </p:txBody>
      </p:sp>
    </p:spTree>
    <p:extLst>
      <p:ext uri="{BB962C8B-B14F-4D97-AF65-F5344CB8AC3E}">
        <p14:creationId xmlns:p14="http://schemas.microsoft.com/office/powerpoint/2010/main" val="20437664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Do not be lazy—give a 100%.  It might be 90% today but it could be a 110% tomorrow</a:t>
            </a:r>
          </a:p>
          <a:p>
            <a:r>
              <a:rPr lang="en-US" dirty="0" smtClean="0"/>
              <a:t>Do not be ungrateful—be thankful for all that you have an have attained</a:t>
            </a:r>
          </a:p>
          <a:p>
            <a:r>
              <a:rPr lang="en-US" dirty="0" smtClean="0"/>
              <a:t>Do not be super serious—let happiness, joy, laughter and fun into your life</a:t>
            </a:r>
          </a:p>
          <a:p>
            <a:r>
              <a:rPr lang="en-US" dirty="0" smtClean="0"/>
              <a:t>Do not make excuses—nobody wants to hear it and nobody cares.  Own your mistakes, learn from them and keep moving towards your goals</a:t>
            </a:r>
          </a:p>
          <a:p>
            <a:pPr marL="0" indent="0">
              <a:buNone/>
            </a:pPr>
            <a:endParaRPr lang="en-US" dirty="0" smtClean="0"/>
          </a:p>
          <a:p>
            <a:endParaRPr lang="en-US" dirty="0"/>
          </a:p>
        </p:txBody>
      </p:sp>
    </p:spTree>
    <p:extLst>
      <p:ext uri="{BB962C8B-B14F-4D97-AF65-F5344CB8AC3E}">
        <p14:creationId xmlns:p14="http://schemas.microsoft.com/office/powerpoint/2010/main" val="36857542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Understanding and developing your self motivations is the first step in improving your life both personally and professionally.</a:t>
            </a:r>
          </a:p>
          <a:p>
            <a:r>
              <a:rPr lang="en-US" dirty="0" smtClean="0"/>
              <a:t>Be a strong positive person, have goals, dreams and aspire to reach them</a:t>
            </a:r>
          </a:p>
          <a:p>
            <a:r>
              <a:rPr lang="en-US" dirty="0" smtClean="0"/>
              <a:t>Only make promises to yourself and to others that you know you can keep and meet.  It really is alright to say no sometimes.</a:t>
            </a:r>
            <a:endParaRPr lang="en-US" dirty="0"/>
          </a:p>
        </p:txBody>
      </p:sp>
    </p:spTree>
    <p:extLst>
      <p:ext uri="{BB962C8B-B14F-4D97-AF65-F5344CB8AC3E}">
        <p14:creationId xmlns:p14="http://schemas.microsoft.com/office/powerpoint/2010/main" val="14309337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In closing set your goals, define your dreams personal and professional.</a:t>
            </a:r>
          </a:p>
          <a:p>
            <a:r>
              <a:rPr lang="en-US" dirty="0" smtClean="0"/>
              <a:t>Evaluate yourself</a:t>
            </a:r>
          </a:p>
          <a:p>
            <a:r>
              <a:rPr lang="en-US" dirty="0" smtClean="0"/>
              <a:t>Change your habits</a:t>
            </a:r>
          </a:p>
          <a:p>
            <a:r>
              <a:rPr lang="en-US" dirty="0" smtClean="0"/>
              <a:t>Be positive</a:t>
            </a:r>
          </a:p>
          <a:p>
            <a:r>
              <a:rPr lang="en-US" dirty="0" smtClean="0"/>
              <a:t>Be confident</a:t>
            </a:r>
          </a:p>
          <a:p>
            <a:r>
              <a:rPr lang="en-US" dirty="0" smtClean="0"/>
              <a:t>Show the world who and what you are </a:t>
            </a:r>
          </a:p>
          <a:p>
            <a:endParaRPr lang="en-US" dirty="0" smtClean="0"/>
          </a:p>
        </p:txBody>
      </p:sp>
    </p:spTree>
    <p:extLst>
      <p:ext uri="{BB962C8B-B14F-4D97-AF65-F5344CB8AC3E}">
        <p14:creationId xmlns:p14="http://schemas.microsoft.com/office/powerpoint/2010/main" val="12323928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Be that amazing person that others want to be near.</a:t>
            </a:r>
          </a:p>
          <a:p>
            <a:r>
              <a:rPr lang="en-US" dirty="0" smtClean="0"/>
              <a:t>Be that great leader</a:t>
            </a:r>
          </a:p>
          <a:p>
            <a:r>
              <a:rPr lang="en-US" dirty="0" smtClean="0"/>
              <a:t>Be a fantastic mentor for others</a:t>
            </a:r>
          </a:p>
          <a:p>
            <a:r>
              <a:rPr lang="en-US" dirty="0" smtClean="0"/>
              <a:t>Learn, grow and unlock your full potential</a:t>
            </a:r>
          </a:p>
          <a:p>
            <a:r>
              <a:rPr lang="en-US" dirty="0" smtClean="0"/>
              <a:t>We all have “IT” in us, unlock “it” and let </a:t>
            </a:r>
            <a:r>
              <a:rPr lang="en-US" dirty="0" smtClean="0"/>
              <a:t>yourself </a:t>
            </a:r>
            <a:r>
              <a:rPr lang="en-US" dirty="0" smtClean="0"/>
              <a:t>shine</a:t>
            </a:r>
          </a:p>
          <a:p>
            <a:r>
              <a:rPr lang="en-US" dirty="0" smtClean="0"/>
              <a:t>Find your path to be the “Best you, you can be”</a:t>
            </a:r>
            <a:endParaRPr lang="en-US" dirty="0"/>
          </a:p>
        </p:txBody>
      </p:sp>
    </p:spTree>
    <p:extLst>
      <p:ext uri="{BB962C8B-B14F-4D97-AF65-F5344CB8AC3E}">
        <p14:creationId xmlns:p14="http://schemas.microsoft.com/office/powerpoint/2010/main" val="2202529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Are there any questions?</a:t>
            </a:r>
          </a:p>
          <a:p>
            <a:endParaRPr lang="en-US" dirty="0"/>
          </a:p>
          <a:p>
            <a:endParaRPr lang="en-US" dirty="0" smtClean="0"/>
          </a:p>
          <a:p>
            <a:r>
              <a:rPr lang="en-US" dirty="0" smtClean="0"/>
              <a:t>Thank you</a:t>
            </a:r>
          </a:p>
          <a:p>
            <a:endParaRPr lang="en-US" dirty="0"/>
          </a:p>
        </p:txBody>
      </p:sp>
    </p:spTree>
    <p:extLst>
      <p:ext uri="{BB962C8B-B14F-4D97-AF65-F5344CB8AC3E}">
        <p14:creationId xmlns:p14="http://schemas.microsoft.com/office/powerpoint/2010/main" val="2333490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You can apply this to your personal life and to your involvement in CFDD and other organizations.</a:t>
            </a:r>
          </a:p>
          <a:p>
            <a:r>
              <a:rPr lang="en-US" dirty="0" smtClean="0"/>
              <a:t>Life lessons to instill in our children as well.</a:t>
            </a:r>
          </a:p>
          <a:p>
            <a:endParaRPr lang="en-US" dirty="0"/>
          </a:p>
        </p:txBody>
      </p:sp>
    </p:spTree>
    <p:extLst>
      <p:ext uri="{BB962C8B-B14F-4D97-AF65-F5344CB8AC3E}">
        <p14:creationId xmlns:p14="http://schemas.microsoft.com/office/powerpoint/2010/main" val="3887731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The best way to start is to evaluate where you are at this moment in time.  Acknowledge all that you have accomplished and make plans on achieving the remainder of your goals.</a:t>
            </a:r>
          </a:p>
          <a:p>
            <a:r>
              <a:rPr lang="en-US" dirty="0" smtClean="0"/>
              <a:t>Look at both the good and the bad, be </a:t>
            </a:r>
            <a:r>
              <a:rPr lang="en-US" dirty="0" smtClean="0"/>
              <a:t>grateful </a:t>
            </a:r>
            <a:r>
              <a:rPr lang="en-US" dirty="0" smtClean="0"/>
              <a:t>for all, because you have learned from your mistakes.  You cannot change what you have not admitted to.</a:t>
            </a:r>
          </a:p>
          <a:p>
            <a:r>
              <a:rPr lang="en-US" dirty="0" smtClean="0"/>
              <a:t>Establish your base line and figure out what your dreams are, what your goals are, and what your wishes are for yourself, your family and your professional development.</a:t>
            </a:r>
            <a:endParaRPr lang="en-US" dirty="0"/>
          </a:p>
        </p:txBody>
      </p:sp>
    </p:spTree>
    <p:extLst>
      <p:ext uri="{BB962C8B-B14F-4D97-AF65-F5344CB8AC3E}">
        <p14:creationId xmlns:p14="http://schemas.microsoft.com/office/powerpoint/2010/main" val="119945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Start by taking baby steps to reach them.  Reach out to someone that you admire and would like to </a:t>
            </a:r>
            <a:r>
              <a:rPr lang="en-US" dirty="0"/>
              <a:t>e</a:t>
            </a:r>
            <a:r>
              <a:rPr lang="en-US" dirty="0" smtClean="0"/>
              <a:t>mulate</a:t>
            </a:r>
            <a:r>
              <a:rPr lang="en-US" dirty="0" smtClean="0"/>
              <a:t>.  Enlist them as a mentor, coach or support team.</a:t>
            </a:r>
          </a:p>
          <a:p>
            <a:r>
              <a:rPr lang="en-US" dirty="0" smtClean="0"/>
              <a:t>When you have a misstep learn from it and keep moving forward.  Accept that this is journey and not a race.  Remind yourself of all that you have and all that you learned and keep challenging yourself to the positive outcome that you desire.</a:t>
            </a:r>
          </a:p>
          <a:p>
            <a:r>
              <a:rPr lang="en-US" dirty="0" smtClean="0"/>
              <a:t>Seek constructive criticism, listen openly and honestly.  Question them on their perception of you and ask for ways they might recommend improvement.  Have them identify road blocks that might be holding you back from being the </a:t>
            </a:r>
            <a:r>
              <a:rPr lang="en-US" dirty="0" smtClean="0"/>
              <a:t>best </a:t>
            </a:r>
            <a:r>
              <a:rPr lang="en-US" dirty="0" smtClean="0"/>
              <a:t>you can be.</a:t>
            </a:r>
            <a:endParaRPr lang="en-US" dirty="0"/>
          </a:p>
        </p:txBody>
      </p:sp>
    </p:spTree>
    <p:extLst>
      <p:ext uri="{BB962C8B-B14F-4D97-AF65-F5344CB8AC3E}">
        <p14:creationId xmlns:p14="http://schemas.microsoft.com/office/powerpoint/2010/main" val="1430798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sz="3200" dirty="0" smtClean="0"/>
              <a:t>“Nothing will work unless you do”  </a:t>
            </a:r>
          </a:p>
          <a:p>
            <a:pPr marL="0" indent="0">
              <a:buNone/>
            </a:pPr>
            <a:r>
              <a:rPr lang="en-US" dirty="0" smtClean="0"/>
              <a:t>      Maya Angelou</a:t>
            </a:r>
            <a:endParaRPr lang="en-US" dirty="0"/>
          </a:p>
        </p:txBody>
      </p:sp>
    </p:spTree>
    <p:extLst>
      <p:ext uri="{BB962C8B-B14F-4D97-AF65-F5344CB8AC3E}">
        <p14:creationId xmlns:p14="http://schemas.microsoft.com/office/powerpoint/2010/main" val="19765992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Raise your energy, be thankful for all that you have and have attained in your life.  Build your confidence by admitting your accomplishments.  It is alright to give yourself that positive pep talk in the mirror when you start your day.</a:t>
            </a:r>
          </a:p>
          <a:p>
            <a:r>
              <a:rPr lang="en-US" dirty="0" smtClean="0"/>
              <a:t>“Today I will be the best I  can be”</a:t>
            </a:r>
          </a:p>
          <a:p>
            <a:r>
              <a:rPr lang="en-US" dirty="0" smtClean="0"/>
              <a:t>Self talk is a powerful tool, you can be your own worst enemy or your own best friend (be the friend)</a:t>
            </a:r>
          </a:p>
          <a:p>
            <a:endParaRPr lang="en-US" dirty="0"/>
          </a:p>
        </p:txBody>
      </p:sp>
    </p:spTree>
    <p:extLst>
      <p:ext uri="{BB962C8B-B14F-4D97-AF65-F5344CB8AC3E}">
        <p14:creationId xmlns:p14="http://schemas.microsoft.com/office/powerpoint/2010/main" val="2245456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Organize yourself for success.  Do not let worry over  small things you cannot control take over your every thought.  Deal only with the necessities so you do not get distracted.</a:t>
            </a:r>
          </a:p>
          <a:p>
            <a:r>
              <a:rPr lang="en-US" dirty="0" smtClean="0"/>
              <a:t>Do not over commit, it is alright to say no</a:t>
            </a:r>
            <a:r>
              <a:rPr lang="en-US" dirty="0"/>
              <a:t>. Only agree to do what you say you will. </a:t>
            </a:r>
            <a:r>
              <a:rPr lang="en-US" dirty="0" smtClean="0"/>
              <a:t>Make sure that you are moving towards your goals and that the extras that you take on fit with your plan.</a:t>
            </a:r>
          </a:p>
          <a:p>
            <a:r>
              <a:rPr lang="en-US" dirty="0" smtClean="0"/>
              <a:t>Eat healthy, love yourself first.  Be at your best, so when you give of your time and support to others you have something to give.</a:t>
            </a:r>
          </a:p>
          <a:p>
            <a:r>
              <a:rPr lang="en-US" dirty="0" smtClean="0"/>
              <a:t>Give yourself some time off.  Take that vacation and take time to relax.  Make sure that you take time just for you.</a:t>
            </a:r>
            <a:endParaRPr lang="en-US" dirty="0"/>
          </a:p>
        </p:txBody>
      </p:sp>
    </p:spTree>
    <p:extLst>
      <p:ext uri="{BB962C8B-B14F-4D97-AF65-F5344CB8AC3E}">
        <p14:creationId xmlns:p14="http://schemas.microsoft.com/office/powerpoint/2010/main" val="3344174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Share your talents (you have many).  Help others, clean out your closet and donate clothes and shoes that you do not wear any longer.  Purge the clutter from your life.  Organize a food drive to support a local charity, you can help someone else out and the feeling you get keeps you motivated and positive.  Write a letter, a thank you note, send a get well card, a birthday card.  You can just say hi to a neighbor you don’t always talk with.  Visit an elderly family member or friend.</a:t>
            </a:r>
          </a:p>
          <a:p>
            <a:r>
              <a:rPr lang="en-US" dirty="0" smtClean="0"/>
              <a:t>All of these small items will build that positive feeling, a sense of accomplishment and confidence to do it again.  Making yourself a better person and making a difference in someone else's life.</a:t>
            </a:r>
            <a:endParaRPr lang="en-US" dirty="0"/>
          </a:p>
        </p:txBody>
      </p:sp>
    </p:spTree>
    <p:extLst>
      <p:ext uri="{BB962C8B-B14F-4D97-AF65-F5344CB8AC3E}">
        <p14:creationId xmlns:p14="http://schemas.microsoft.com/office/powerpoint/2010/main" val="4442528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Be yourself, be unique.</a:t>
            </a:r>
          </a:p>
          <a:p>
            <a:r>
              <a:rPr lang="en-US" dirty="0" smtClean="0"/>
              <a:t>Celebrate with friends and family.</a:t>
            </a:r>
          </a:p>
          <a:p>
            <a:r>
              <a:rPr lang="en-US" dirty="0" smtClean="0"/>
              <a:t>Celebrate with your co-workers and peers.</a:t>
            </a:r>
          </a:p>
          <a:p>
            <a:r>
              <a:rPr lang="en-US" dirty="0" smtClean="0"/>
              <a:t>Smile and say hello, someone might be having a bad day and it just might be enough to make them have a better day.</a:t>
            </a:r>
          </a:p>
          <a:p>
            <a:r>
              <a:rPr lang="en-US" dirty="0" smtClean="0"/>
              <a:t>Find satisfaction in all that you do.  Look for that silver lining.  This will minimize the bumps in the journey you are on to becoming the best you, you can be.</a:t>
            </a:r>
            <a:endParaRPr lang="en-US" dirty="0"/>
          </a:p>
        </p:txBody>
      </p:sp>
    </p:spTree>
    <p:extLst>
      <p:ext uri="{BB962C8B-B14F-4D97-AF65-F5344CB8AC3E}">
        <p14:creationId xmlns:p14="http://schemas.microsoft.com/office/powerpoint/2010/main" val="2541001836"/>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163</TotalTime>
  <Words>1088</Words>
  <Application>Microsoft Office PowerPoint</Application>
  <PresentationFormat>Widescreen</PresentationFormat>
  <Paragraphs>57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Wisp</vt:lpstr>
      <vt:lpstr>The Road to Leadership and Being the Best You Can Be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Gothard, Charlene</dc:creator>
  <cp:lastModifiedBy>Gothard, Charlene</cp:lastModifiedBy>
  <cp:revision>14</cp:revision>
  <dcterms:created xsi:type="dcterms:W3CDTF">2016-08-26T18:17:01Z</dcterms:created>
  <dcterms:modified xsi:type="dcterms:W3CDTF">2016-09-19T22:03:08Z</dcterms:modified>
</cp:coreProperties>
</file>